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BB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220D3-1F08-4504-83FA-BB52616F7F61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75C2-1A62-4D32-8F51-E661901441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279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519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695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12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833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072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378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621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975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345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731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093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9DF3-8F57-464C-B3BD-13519FEEE848}" type="datetimeFigureOut">
              <a:rPr lang="sk-SK" smtClean="0"/>
              <a:t>1. 12. 2024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FE38-C775-48DC-86E0-67E7D1B1F0E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87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87400" y="2329845"/>
            <a:ext cx="5590975" cy="595889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sk-SK" dirty="0">
                <a:latin typeface="Bahnschrift SemiBold" panose="020B0502040204020203" pitchFamily="34" charset="0"/>
              </a:rPr>
              <a:t>kariérko aktivity pre mladších žiakov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38990" y="1030977"/>
            <a:ext cx="4683991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NEZABUDNI! – obleč sa za</a:t>
            </a:r>
          </a:p>
          <a:p>
            <a:pPr algn="ctr"/>
            <a:r>
              <a:rPr lang="sk-SK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sk-SK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POVOLANIE“!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238991" y="184551"/>
            <a:ext cx="11772900" cy="65591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855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074" y="233197"/>
            <a:ext cx="10546772" cy="3954339"/>
          </a:xfrm>
        </p:spPr>
        <p:txBody>
          <a:bodyPr>
            <a:normAutofit fontScale="90000"/>
          </a:bodyPr>
          <a:lstStyle/>
          <a:p>
            <a:r>
              <a:rPr lang="sk-SK" sz="3600" b="1" dirty="0">
                <a:latin typeface="Bahnschrift Condensed" panose="020B0502040204020203" pitchFamily="34" charset="0"/>
              </a:rPr>
              <a:t>Milé deti!</a:t>
            </a:r>
            <a:br>
              <a:rPr lang="sk-SK" sz="3600" b="1" dirty="0">
                <a:latin typeface="Bahnschrift Condensed" panose="020B0502040204020203" pitchFamily="34" charset="0"/>
              </a:rPr>
            </a:br>
            <a:r>
              <a:rPr lang="sk-SK" sz="3600" b="1" dirty="0">
                <a:latin typeface="Bahnschrift Condensed" panose="020B0502040204020203" pitchFamily="34" charset="0"/>
              </a:rPr>
              <a:t>Viete čím by ste chceli byť , keď budete veľkí?</a:t>
            </a:r>
            <a:br>
              <a:rPr lang="sk-SK" sz="3600" b="1" dirty="0">
                <a:latin typeface="Bahnschrift Condensed" panose="020B0502040204020203" pitchFamily="34" charset="0"/>
              </a:rPr>
            </a:br>
            <a:r>
              <a:rPr lang="sk-SK" sz="3600" b="1" dirty="0">
                <a:latin typeface="Bahnschrift Condensed" panose="020B0502040204020203" pitchFamily="34" charset="0"/>
              </a:rPr>
              <a:t>Čo všetko dokážete , čo vás baví a  zaujíma?</a:t>
            </a:r>
            <a:br>
              <a:rPr lang="sk-SK" sz="3600" b="1" dirty="0">
                <a:latin typeface="Bahnschrift Condensed" panose="020B0502040204020203" pitchFamily="34" charset="0"/>
              </a:rPr>
            </a:br>
            <a:r>
              <a:rPr lang="sk-SK" sz="3600" b="1" dirty="0">
                <a:latin typeface="Bahnschrift Condensed" panose="020B0502040204020203" pitchFamily="34" charset="0"/>
              </a:rPr>
              <a:t>Pozývame VÁS na veľkú OBJAVOVAČKU žiackych zručností a sveta povolaní.</a:t>
            </a:r>
            <a:br>
              <a:rPr lang="sk-SK" sz="3600" b="1" dirty="0">
                <a:latin typeface="Bahnschrift Condensed" panose="020B0502040204020203" pitchFamily="34" charset="0"/>
              </a:rPr>
            </a:br>
            <a:r>
              <a:rPr lang="sk-SK" sz="3600" b="1" dirty="0">
                <a:latin typeface="Bahnschrift Condensed" panose="020B0502040204020203" pitchFamily="34" charset="0"/>
              </a:rPr>
              <a:t>Čakajú VÁS zaujímavé kariérko aktivitky, </a:t>
            </a:r>
            <a:br>
              <a:rPr lang="sk-SK" sz="3600" b="1" dirty="0">
                <a:latin typeface="Bahnschrift Condensed" panose="020B0502040204020203" pitchFamily="34" charset="0"/>
              </a:rPr>
            </a:br>
            <a:r>
              <a:rPr lang="sk-SK" sz="3600" b="1" dirty="0">
                <a:latin typeface="Bahnschrift Condensed" panose="020B0502040204020203" pitchFamily="34" charset="0"/>
              </a:rPr>
              <a:t>súťaže, tvorivé dielničky........</a:t>
            </a:r>
            <a:br>
              <a:rPr lang="sk-SK" sz="3600" b="1" dirty="0">
                <a:latin typeface="Bahnschrift Condensed" panose="020B0502040204020203" pitchFamily="34" charset="0"/>
              </a:rPr>
            </a:br>
            <a:endParaRPr lang="sk-SK" sz="3600" b="1" dirty="0">
              <a:latin typeface="Bahnschrift Condensed" panose="020B0502040204020203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82617" y="5602442"/>
            <a:ext cx="603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latin typeface="Bahnschrift" panose="020B0502040204020203" pitchFamily="34" charset="0"/>
              </a:rPr>
              <a:t>Kariérová</a:t>
            </a:r>
            <a:r>
              <a:rPr lang="sk-SK" sz="2000" b="1" dirty="0">
                <a:latin typeface="Bahnschrift" panose="020B0502040204020203" pitchFamily="34" charset="0"/>
              </a:rPr>
              <a:t> poradkyňa MONIKA z CPP VEĽKÝ KRTÍŠ A HOSTIA zo stredných škôl </a:t>
            </a:r>
          </a:p>
        </p:txBody>
      </p:sp>
      <p:sp>
        <p:nvSpPr>
          <p:cNvPr id="7" name="Obdĺžnik 6"/>
          <p:cNvSpPr/>
          <p:nvPr/>
        </p:nvSpPr>
        <p:spPr>
          <a:xfrm>
            <a:off x="2859492" y="3544754"/>
            <a:ext cx="574631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TEŠÍME SA NA VÁS!</a:t>
            </a:r>
          </a:p>
        </p:txBody>
      </p:sp>
      <p:sp>
        <p:nvSpPr>
          <p:cNvPr id="8" name="Obdĺžnik 7"/>
          <p:cNvSpPr/>
          <p:nvPr/>
        </p:nvSpPr>
        <p:spPr>
          <a:xfrm>
            <a:off x="290945" y="363682"/>
            <a:ext cx="11746144" cy="6362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/>
          <a:srcRect l="12402" t="11019" r="14662" b="14235"/>
          <a:stretch/>
        </p:blipFill>
        <p:spPr>
          <a:xfrm>
            <a:off x="10344728" y="618836"/>
            <a:ext cx="1117600" cy="11453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67" y="3617510"/>
            <a:ext cx="1115665" cy="114005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526" y="4659454"/>
            <a:ext cx="111566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2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976" y="4329979"/>
            <a:ext cx="2409401" cy="218512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427759" y="469034"/>
            <a:ext cx="11336482" cy="61915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 ročník  -  </a:t>
            </a:r>
            <a:r>
              <a:rPr lang="sk-SK" b="1" dirty="0"/>
              <a:t>POVOLANIE SNOV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dirty="0"/>
              <a:t>Milé deti poznáte svet povolaní? </a:t>
            </a:r>
          </a:p>
          <a:p>
            <a:pPr marL="0" indent="0" algn="ctr">
              <a:buNone/>
            </a:pPr>
            <a:r>
              <a:rPr lang="sk-SK" sz="3200" dirty="0"/>
              <a:t>Čím by ste chceli byť, keď vyrastiete?</a:t>
            </a:r>
          </a:p>
          <a:p>
            <a:pPr marL="0" indent="0" algn="ctr">
              <a:buNone/>
            </a:pPr>
            <a:r>
              <a:rPr lang="sk-SK" sz="3200" dirty="0"/>
              <a:t>Pozývame VÁS do </a:t>
            </a:r>
            <a:r>
              <a:rPr lang="sk-SK" sz="3200" b="1" dirty="0"/>
              <a:t>HÁDANKOVA </a:t>
            </a:r>
            <a:r>
              <a:rPr lang="sk-SK" sz="3200" dirty="0"/>
              <a:t>povolaní   - KTO je to????</a:t>
            </a:r>
          </a:p>
          <a:p>
            <a:pPr marL="0" indent="0" algn="ctr">
              <a:buNone/>
            </a:pPr>
            <a:r>
              <a:rPr lang="sk-SK" sz="3200" dirty="0"/>
              <a:t> Spoločnými silami pohľadáme Stratené povolania ,</a:t>
            </a:r>
          </a:p>
          <a:p>
            <a:pPr marL="0" indent="0" algn="ctr">
              <a:buNone/>
            </a:pPr>
            <a:r>
              <a:rPr lang="sk-SK" sz="3200" dirty="0"/>
              <a:t>nakreslíme </a:t>
            </a:r>
            <a:r>
              <a:rPr lang="sk-SK" sz="3200" b="1" dirty="0"/>
              <a:t>POVOLANIE SNOV.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838200" y="4932765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TEŠÍME SA NA VÁS – 9.12.2024</a:t>
            </a:r>
          </a:p>
        </p:txBody>
      </p:sp>
      <p:sp>
        <p:nvSpPr>
          <p:cNvPr id="8" name="Výbuch 1 7"/>
          <p:cNvSpPr/>
          <p:nvPr/>
        </p:nvSpPr>
        <p:spPr>
          <a:xfrm>
            <a:off x="9414164" y="453808"/>
            <a:ext cx="1569026" cy="1130011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sz="1100" b="1" dirty="0">
                <a:solidFill>
                  <a:prstClr val="black"/>
                </a:solidFill>
              </a:rPr>
              <a:t>ZRODILI SA HVIEZDY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2875085" y="5934808"/>
            <a:ext cx="556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NEZABUDNI prísť oblečený za POVOLANIE!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221" y="1794597"/>
            <a:ext cx="1115665" cy="114005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059" y="4635956"/>
            <a:ext cx="1115665" cy="114005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830" y="1452186"/>
            <a:ext cx="111566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8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13927" t="5088" r="12764" b="8278"/>
          <a:stretch/>
        </p:blipFill>
        <p:spPr>
          <a:xfrm>
            <a:off x="9121881" y="4778301"/>
            <a:ext cx="2059377" cy="1998085"/>
          </a:xfrm>
          <a:prstGeom prst="ellips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ročník - </a:t>
            </a:r>
            <a:r>
              <a:rPr lang="sk-SK" b="1" dirty="0"/>
              <a:t>NEZVYČAJNÉ POVOLANIA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2118" y="1825625"/>
            <a:ext cx="1103168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/>
              <a:t>Veľký Krtíš je výnimočný okres. Máme tu mnoho </a:t>
            </a:r>
            <a:r>
              <a:rPr lang="sk-SK" b="1" i="1" dirty="0"/>
              <a:t>nezvyčajných povolaní </a:t>
            </a:r>
            <a:r>
              <a:rPr lang="sk-SK" dirty="0"/>
              <a:t>, ktoré inde nenájdeme. </a:t>
            </a:r>
          </a:p>
          <a:p>
            <a:pPr marL="0" indent="0" algn="ctr">
              <a:buNone/>
            </a:pPr>
            <a:r>
              <a:rPr lang="sk-SK" dirty="0"/>
              <a:t>Viete, ktoré sú to?  Čaká nás </a:t>
            </a:r>
            <a:r>
              <a:rPr lang="sk-SK" dirty="0">
                <a:latin typeface="Arial Black" panose="020B0A04020102020204" pitchFamily="34" charset="0"/>
              </a:rPr>
              <a:t>VEĽKÉ PÁTRANIE</a:t>
            </a:r>
            <a:r>
              <a:rPr lang="sk-SK" dirty="0"/>
              <a:t>.....</a:t>
            </a:r>
          </a:p>
          <a:p>
            <a:pPr marL="0" indent="0" algn="ctr">
              <a:buNone/>
            </a:pPr>
            <a:r>
              <a:rPr lang="sk-SK" dirty="0"/>
              <a:t> </a:t>
            </a:r>
          </a:p>
          <a:p>
            <a:pPr marL="0" indent="0" algn="ctr">
              <a:buNone/>
            </a:pPr>
            <a:r>
              <a:rPr lang="sk-SK" dirty="0"/>
              <a:t>a POZNÁTE niekoho , kto má nezvyčajné povolanie? Ak nie - nevadí. </a:t>
            </a:r>
          </a:p>
          <a:p>
            <a:pPr marL="0" indent="0" algn="ctr">
              <a:buNone/>
            </a:pPr>
            <a:r>
              <a:rPr lang="sk-SK" dirty="0"/>
              <a:t>„Ujo </a:t>
            </a:r>
            <a:r>
              <a:rPr lang="sk-SK" b="1" dirty="0"/>
              <a:t>včelár</a:t>
            </a:r>
            <a:r>
              <a:rPr lang="sk-SK" dirty="0"/>
              <a:t> , teta </a:t>
            </a:r>
            <a:r>
              <a:rPr lang="sk-SK" b="1" dirty="0"/>
              <a:t>floristka</a:t>
            </a:r>
            <a:r>
              <a:rPr lang="sk-SK" dirty="0"/>
              <a:t>“ VÁM  porozprávajú o svojich povolaniach veľa zaujímavého a bude aj PREKVAPENIE – tvorivé dielne!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737755" y="5663045"/>
            <a:ext cx="1022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TEŠÍME SA NA VÁS  - 12.12.2024</a:t>
            </a:r>
            <a:endParaRPr lang="sk-SK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66" y="342064"/>
            <a:ext cx="1947043" cy="1412704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322118" y="365125"/>
            <a:ext cx="11710555" cy="627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9306261" y="898181"/>
            <a:ext cx="13740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1100" b="1" dirty="0">
                <a:solidFill>
                  <a:prstClr val="black"/>
                </a:solidFill>
              </a:rPr>
              <a:t>ZRODILI SA HVIEZDY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576" y="2575432"/>
            <a:ext cx="1115665" cy="114005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8" y="2362407"/>
            <a:ext cx="1115665" cy="114005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858" y="5385406"/>
            <a:ext cx="111566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5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489" y="4599703"/>
            <a:ext cx="1961272" cy="142302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655" y="763659"/>
            <a:ext cx="2479966" cy="24799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95062"/>
            <a:ext cx="10639425" cy="930563"/>
          </a:xfrm>
        </p:spPr>
        <p:txBody>
          <a:bodyPr>
            <a:normAutofit/>
          </a:bodyPr>
          <a:lstStyle/>
          <a:p>
            <a:r>
              <a:rPr lang="sk-SK" dirty="0"/>
              <a:t>3.ročník – </a:t>
            </a:r>
            <a:r>
              <a:rPr lang="sk-SK" b="1" dirty="0"/>
              <a:t>Vianočný špeciál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985537" y="2410400"/>
            <a:ext cx="878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Máte rodinné recepty , o ktoré by ste sa radi podelili s ostatnými?</a:t>
            </a:r>
          </a:p>
          <a:p>
            <a:r>
              <a:rPr lang="sk-SK" sz="2400" dirty="0"/>
              <a:t>Ste doma  v kuchyni skvelý tím? Príďte predviesť svoje cukrárske zručnosti  spolu s maminou , sestrou, ocinom,  babkou, dedkom......</a:t>
            </a:r>
          </a:p>
        </p:txBody>
      </p:sp>
      <p:sp>
        <p:nvSpPr>
          <p:cNvPr id="6" name="Obdĺžnik 5"/>
          <p:cNvSpPr/>
          <p:nvPr/>
        </p:nvSpPr>
        <p:spPr>
          <a:xfrm>
            <a:off x="3419270" y="1733509"/>
            <a:ext cx="635398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sk-SK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Moja mama pečie zdravšie ako tvoja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859216" y="3499834"/>
            <a:ext cx="9944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/>
              <a:t>ALE POZOR!</a:t>
            </a:r>
          </a:p>
          <a:p>
            <a:r>
              <a:rPr lang="sk-SK" sz="3600" b="1" dirty="0"/>
              <a:t> </a:t>
            </a:r>
            <a:r>
              <a:rPr lang="sk-SK" sz="2400" b="1" i="1" dirty="0"/>
              <a:t>Všetci tretiaci budú mať možnosť vyskúšať si  svoje CUKRÁRSKE ZRUČNOSTI v cukrárskej dielničke 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985537" y="5253725"/>
            <a:ext cx="810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TEŠÍME SA NA VÁS – 10.12.2024 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592282" y="488373"/>
            <a:ext cx="11350339" cy="6089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0190078" y="5165445"/>
            <a:ext cx="13740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1100" b="1" dirty="0">
                <a:solidFill>
                  <a:prstClr val="black"/>
                </a:solidFill>
              </a:rPr>
              <a:t>ZRODILI SA HVIEZDY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455" y="616584"/>
            <a:ext cx="1115665" cy="114005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652" y="2967480"/>
            <a:ext cx="1115665" cy="114005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287" y="5094288"/>
            <a:ext cx="111566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4.ročník - </a:t>
            </a:r>
            <a:r>
              <a:rPr lang="sk-SK" b="1" dirty="0" err="1"/>
              <a:t>Superschopnosti</a:t>
            </a:r>
            <a:r>
              <a:rPr lang="sk-SK" b="1" dirty="0"/>
              <a:t> v našej triede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141603"/>
            <a:ext cx="10515600" cy="2997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dirty="0"/>
              <a:t>Každý máme nejakú </a:t>
            </a:r>
            <a:r>
              <a:rPr lang="sk-SK" sz="3600" dirty="0" err="1"/>
              <a:t>superschopnosť</a:t>
            </a:r>
            <a:r>
              <a:rPr lang="sk-SK" sz="3600" dirty="0"/>
              <a:t>, ktorá nás robí výnimočnými. KTORÁ JE TÁ TVOJA?</a:t>
            </a:r>
          </a:p>
          <a:p>
            <a:pPr marL="0" indent="0">
              <a:buNone/>
            </a:pPr>
            <a:r>
              <a:rPr lang="sk-SK" sz="3600" dirty="0"/>
              <a:t>Tešíme sa na  vaše hviezdy a </a:t>
            </a:r>
          </a:p>
          <a:p>
            <a:pPr marL="0" indent="0">
              <a:buNone/>
            </a:pPr>
            <a:r>
              <a:rPr lang="sk-SK" sz="3600" dirty="0"/>
              <a:t>                       </a:t>
            </a:r>
            <a:r>
              <a:rPr lang="sk-SK" sz="3600" b="1" dirty="0"/>
              <a:t>VYSNÍVANÉ POVOLANIE</a:t>
            </a:r>
            <a:endParaRPr lang="sk-SK" b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616" y="938751"/>
            <a:ext cx="1939184" cy="140700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737755" y="5663045"/>
            <a:ext cx="1022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TEŠÍME SA NA VÁS  - 11.12.2024</a:t>
            </a:r>
            <a:r>
              <a:rPr lang="sk-SK" b="1" dirty="0"/>
              <a:t> 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95" y="3803456"/>
            <a:ext cx="2591180" cy="2411290"/>
          </a:xfrm>
          <a:prstGeom prst="ellipse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580292" y="439615"/>
            <a:ext cx="11087100" cy="61809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362" y="2663405"/>
            <a:ext cx="1115665" cy="114005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258" y="4260787"/>
            <a:ext cx="1115665" cy="114005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933" y="5400838"/>
            <a:ext cx="111566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419" y="4001294"/>
            <a:ext cx="2015250" cy="2687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dirty="0"/>
            </a:br>
            <a:r>
              <a:rPr lang="sk-SK" dirty="0"/>
              <a:t>ZRŠ 3./4.R - </a:t>
            </a:r>
            <a:r>
              <a:rPr lang="sk-SK" b="1" dirty="0"/>
              <a:t>POVOLANIA BUDÚCNOSTI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39290" y="160329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/>
              <a:t>Digitálne zručnosti, tvorivosť, spolupráca....svet robotov a technológií</a:t>
            </a:r>
          </a:p>
          <a:p>
            <a:pPr marL="0" indent="0" algn="ctr">
              <a:buNone/>
            </a:pPr>
            <a:r>
              <a:rPr lang="sk-SK" dirty="0"/>
              <a:t>Svet práce sa rýchlo mení . </a:t>
            </a:r>
          </a:p>
          <a:p>
            <a:pPr marL="0" indent="0" algn="ctr">
              <a:buNone/>
            </a:pPr>
            <a:r>
              <a:rPr lang="sk-SK" b="1" dirty="0"/>
              <a:t>Povolania</a:t>
            </a:r>
            <a:r>
              <a:rPr lang="sk-SK" dirty="0"/>
              <a:t> zanikajú a nové vznikajú. Je veľmi pravdepodobné , že povolanie , v ktorom budete pracovať ešte ani neexistuje.....</a:t>
            </a:r>
          </a:p>
          <a:p>
            <a:pPr marL="0" indent="0" algn="ctr">
              <a:buNone/>
            </a:pPr>
            <a:r>
              <a:rPr lang="sk-SK" dirty="0"/>
              <a:t>Zážitkovým spôsobom sa pozrieme  do budúcnosti a </a:t>
            </a:r>
          </a:p>
          <a:p>
            <a:pPr marL="0" indent="0" algn="ctr">
              <a:buNone/>
            </a:pPr>
            <a:r>
              <a:rPr lang="sk-SK" dirty="0"/>
              <a:t>bude aj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PREKVAPENIE</a:t>
            </a:r>
            <a:r>
              <a:rPr lang="sk-SK" dirty="0"/>
              <a:t>!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440" y="166144"/>
            <a:ext cx="2252339" cy="1636133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265275" y="5369859"/>
            <a:ext cx="5634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3200" b="1" dirty="0">
                <a:solidFill>
                  <a:prstClr val="black"/>
                </a:solidFill>
              </a:rPr>
              <a:t>TEŠÍME SA NA VÁS  - 10.12.2024</a:t>
            </a:r>
            <a:endParaRPr lang="sk-SK" b="1" dirty="0">
              <a:solidFill>
                <a:prstClr val="black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45123" y="298938"/>
            <a:ext cx="11491546" cy="6479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noFill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221" y="3778965"/>
            <a:ext cx="1115665" cy="114005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801" y="4522195"/>
            <a:ext cx="111566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7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50569" y="892663"/>
            <a:ext cx="2507695" cy="1673103"/>
          </a:xfrm>
          <a:prstGeom prst="rec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9070" y="892663"/>
            <a:ext cx="10515600" cy="1325563"/>
          </a:xfrm>
        </p:spPr>
        <p:txBody>
          <a:bodyPr/>
          <a:lstStyle/>
          <a:p>
            <a:r>
              <a:rPr lang="sk-SK" dirty="0"/>
              <a:t>Rodičia</a:t>
            </a:r>
            <a:br>
              <a:rPr lang="sk-SK" dirty="0"/>
            </a:br>
            <a:r>
              <a:rPr lang="sk-SK" b="1" dirty="0"/>
              <a:t>Máme doma hviezdy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604943"/>
            <a:ext cx="10515600" cy="1572202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Po dohode online/ prezenčne</a:t>
            </a:r>
          </a:p>
          <a:p>
            <a:pPr marL="0" indent="0">
              <a:buNone/>
            </a:pPr>
            <a:r>
              <a:rPr lang="sk-SK" dirty="0"/>
              <a:t>Interaktívna prednáška/ webinár pre rodičov a všetkých, ktorých téma </a:t>
            </a:r>
            <a:r>
              <a:rPr lang="sk-SK" u="sng" dirty="0"/>
              <a:t>Ako objavovať talenty svojich </a:t>
            </a:r>
            <a:r>
              <a:rPr lang="sk-SK" dirty="0"/>
              <a:t>detí zaujíma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748" y="3725039"/>
            <a:ext cx="2719052" cy="1975275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142183" y="4672719"/>
            <a:ext cx="3478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3200" b="1" dirty="0">
                <a:solidFill>
                  <a:prstClr val="black"/>
                </a:solidFill>
              </a:rPr>
              <a:t>TEŠÍME SA </a:t>
            </a:r>
            <a:r>
              <a:rPr lang="sk-SK" sz="3200" b="1">
                <a:solidFill>
                  <a:prstClr val="black"/>
                </a:solidFill>
              </a:rPr>
              <a:t>NA VÁS!</a:t>
            </a:r>
            <a:endParaRPr lang="sk-SK" b="1" dirty="0">
              <a:solidFill>
                <a:prstClr val="black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24254" y="430823"/>
            <a:ext cx="11210192" cy="6066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1269734"/>
            <a:ext cx="1115665" cy="114005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037" y="4197278"/>
            <a:ext cx="111566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1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433</Words>
  <Application>Microsoft Office PowerPoint</Application>
  <PresentationFormat>Širokouhlá</PresentationFormat>
  <Paragraphs>53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Bahnschrift</vt:lpstr>
      <vt:lpstr>Bahnschrift Condensed</vt:lpstr>
      <vt:lpstr>Bahnschrift SemiBold</vt:lpstr>
      <vt:lpstr>Calibri</vt:lpstr>
      <vt:lpstr>Calibri Light</vt:lpstr>
      <vt:lpstr>Office Theme</vt:lpstr>
      <vt:lpstr>Prezentácia programu PowerPoint</vt:lpstr>
      <vt:lpstr>Milé deti! Viete čím by ste chceli byť , keď budete veľkí? Čo všetko dokážete , čo vás baví a  zaujíma? Pozývame VÁS na veľkú OBJAVOVAČKU žiackych zručností a sveta povolaní. Čakajú VÁS zaujímavé kariérko aktivitky,  súťaže, tvorivé dielničky........ </vt:lpstr>
      <vt:lpstr>1. ročník  -  POVOLANIE SNOV</vt:lpstr>
      <vt:lpstr>2. ročník - NEZVYČAJNÉ POVOLANIA</vt:lpstr>
      <vt:lpstr>3.ročník – Vianočný špeciál</vt:lpstr>
      <vt:lpstr>4.ročník - Superschopnosti v našej triede</vt:lpstr>
      <vt:lpstr> ZRŠ 3./4.R - POVOLANIA BUDÚCNOSTI </vt:lpstr>
      <vt:lpstr>Rodičia Máme doma hviezdy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Zrodili sa hviezdy</dc:title>
  <dc:creator>Beckeiova</dc:creator>
  <cp:lastModifiedBy>P-C</cp:lastModifiedBy>
  <cp:revision>49</cp:revision>
  <dcterms:created xsi:type="dcterms:W3CDTF">2023-11-04T10:07:05Z</dcterms:created>
  <dcterms:modified xsi:type="dcterms:W3CDTF">2024-12-01T09:44:14Z</dcterms:modified>
</cp:coreProperties>
</file>